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  <p:sldId id="291" r:id="rId35"/>
    <p:sldId id="292" r:id="rId36"/>
    <p:sldId id="293" r:id="rId37"/>
    <p:sldId id="294" r:id="rId38"/>
    <p:sldId id="308" r:id="rId39"/>
    <p:sldId id="309" r:id="rId40"/>
    <p:sldId id="313" r:id="rId41"/>
    <p:sldId id="310" r:id="rId42"/>
    <p:sldId id="320" r:id="rId43"/>
    <p:sldId id="317" r:id="rId44"/>
    <p:sldId id="321" r:id="rId45"/>
    <p:sldId id="322" r:id="rId46"/>
    <p:sldId id="311" r:id="rId47"/>
    <p:sldId id="314" r:id="rId48"/>
    <p:sldId id="316" r:id="rId49"/>
    <p:sldId id="312" r:id="rId50"/>
    <p:sldId id="315" r:id="rId51"/>
    <p:sldId id="324" r:id="rId52"/>
    <p:sldId id="325" r:id="rId53"/>
    <p:sldId id="328" r:id="rId54"/>
    <p:sldId id="327" r:id="rId55"/>
    <p:sldId id="319" r:id="rId56"/>
    <p:sldId id="323" r:id="rId57"/>
    <p:sldId id="326" r:id="rId58"/>
    <p:sldId id="302" r:id="rId59"/>
    <p:sldId id="303" r:id="rId60"/>
    <p:sldId id="305" r:id="rId61"/>
    <p:sldId id="304" r:id="rId62"/>
    <p:sldId id="306" r:id="rId63"/>
    <p:sldId id="307" r:id="rId64"/>
    <p:sldId id="296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93" autoAdjust="0"/>
  </p:normalViewPr>
  <p:slideViewPr>
    <p:cSldViewPr snapToGrid="0" snapToObjects="1">
      <p:cViewPr varScale="1">
        <p:scale>
          <a:sx n="98" d="100"/>
          <a:sy n="98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6" Type="http://schemas.openxmlformats.org/officeDocument/2006/relationships/image" Target="../media/image107.emf"/><Relationship Id="rId7" Type="http://schemas.openxmlformats.org/officeDocument/2006/relationships/image" Target="../media/image108.emf"/><Relationship Id="rId8" Type="http://schemas.openxmlformats.org/officeDocument/2006/relationships/image" Target="../media/image109.emf"/><Relationship Id="rId9" Type="http://schemas.openxmlformats.org/officeDocument/2006/relationships/image" Target="../media/image1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3.emf"/><Relationship Id="rId5" Type="http://schemas.openxmlformats.org/officeDocument/2006/relationships/image" Target="../media/image98.emf"/><Relationship Id="rId6" Type="http://schemas.openxmlformats.org/officeDocument/2006/relationships/image" Target="../media/image114.emf"/><Relationship Id="rId7" Type="http://schemas.openxmlformats.org/officeDocument/2006/relationships/image" Target="../media/image115.emf"/><Relationship Id="rId8" Type="http://schemas.openxmlformats.org/officeDocument/2006/relationships/image" Target="../media/image1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4" Type="http://schemas.openxmlformats.org/officeDocument/2006/relationships/image" Target="../media/image117.emf"/><Relationship Id="rId5" Type="http://schemas.openxmlformats.org/officeDocument/2006/relationships/image" Target="../media/image99.emf"/><Relationship Id="rId6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4" Type="http://schemas.openxmlformats.org/officeDocument/2006/relationships/image" Target="../media/image120.emf"/><Relationship Id="rId5" Type="http://schemas.openxmlformats.org/officeDocument/2006/relationships/image" Target="../media/image121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many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N and a parameterized MRF model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to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field. Show for each possible outcome for X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67765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feature functions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535086" y="2803744"/>
            <a:ext cx="4171616" cy="40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sample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is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 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422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404" y="2347332"/>
            <a:ext cx="2273461" cy="611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476" y="3676394"/>
            <a:ext cx="3512205" cy="7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9"/>
            <a:ext cx="7800150" cy="3926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Given a sample from the Schmidt Small MRF: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Find an optimal set of parameters     under the standard parameterization.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Using      and </a:t>
            </a:r>
            <a:r>
              <a:rPr lang="en-US" sz="2000" dirty="0" smtClean="0">
                <a:latin typeface="Times New Roman"/>
                <a:cs typeface="Times New Roman"/>
              </a:rPr>
              <a:t>all possible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compute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2"/>
            <a:r>
              <a:rPr lang="en-US" sz="1800" dirty="0" smtClean="0">
                <a:latin typeface="Times New Roman"/>
                <a:cs typeface="Times New Roman"/>
              </a:rPr>
              <a:t>Note, for this we’ll need a     .  I.E. we’ll have to propagate the network.  Use an inference function in CRF to do this and get the partition function.  </a:t>
            </a:r>
            <a:endParaRPr lang="en-US" sz="1800" dirty="0" smtClean="0">
              <a:latin typeface="Times New Roman"/>
              <a:cs typeface="Times New Roman"/>
            </a:endParaRPr>
          </a:p>
          <a:p>
            <a:pPr marL="914400" lvl="2" indent="0">
              <a:buNone/>
            </a:pPr>
            <a:endParaRPr lang="en-US" sz="18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c. Using the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of the optimized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 compute 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d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r>
              <a:rPr lang="en-US" sz="2000" dirty="0" smtClean="0">
                <a:latin typeface="Times New Roman"/>
                <a:cs typeface="Times New Roman"/>
              </a:rPr>
              <a:t>Using all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in the sample compute                   and compare to </a:t>
            </a:r>
            <a:r>
              <a:rPr lang="en-US" sz="2000" dirty="0" smtClean="0">
                <a:latin typeface="Times New Roman"/>
                <a:cs typeface="Times New Roman"/>
              </a:rPr>
              <a:t>b and c.</a:t>
            </a:r>
            <a:endParaRPr lang="en-US" sz="16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989" y="794752"/>
            <a:ext cx="127128" cy="234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64" y="1469471"/>
            <a:ext cx="127128" cy="234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89" y="4138394"/>
            <a:ext cx="1022626" cy="357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268" y="2172117"/>
            <a:ext cx="154216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941" y="3777863"/>
            <a:ext cx="727229" cy="312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890" y="1337331"/>
            <a:ext cx="3307917" cy="68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864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1685" y="3244334"/>
            <a:ext cx="2534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UGM_CRF_PseudoNLL.m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17330</TotalTime>
  <Words>6382</Words>
  <Application>Microsoft Macintosh PowerPoint</Application>
  <PresentationFormat>On-screen Show (4:3)</PresentationFormat>
  <Paragraphs>693</Paragraphs>
  <Slides>64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209</cp:revision>
  <cp:lastPrinted>2018-06-12T22:24:21Z</cp:lastPrinted>
  <dcterms:created xsi:type="dcterms:W3CDTF">2018-06-02T00:44:21Z</dcterms:created>
  <dcterms:modified xsi:type="dcterms:W3CDTF">2018-06-18T02:10:50Z</dcterms:modified>
</cp:coreProperties>
</file>